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42" r:id="rId64"/>
    <p:sldId id="443" r:id="rId65"/>
    <p:sldId id="444" r:id="rId66"/>
    <p:sldId id="446" r:id="rId67"/>
    <p:sldId id="445" r:id="rId68"/>
    <p:sldId id="448" r:id="rId69"/>
    <p:sldId id="447" r:id="rId70"/>
    <p:sldId id="310" r:id="rId71"/>
    <p:sldId id="265" r:id="rId72"/>
    <p:sldId id="339" r:id="rId7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4690" autoAdjust="0"/>
  </p:normalViewPr>
  <p:slideViewPr>
    <p:cSldViewPr snapToGrid="0" showGuides="1">
      <p:cViewPr varScale="1">
        <p:scale>
          <a:sx n="107" d="100"/>
          <a:sy n="107" d="100"/>
        </p:scale>
        <p:origin x="973" y="87"/>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4</TotalTime>
  <Words>2880</Words>
  <Application>Microsoft Office PowerPoint</Application>
  <PresentationFormat>On-screen Show (4:3)</PresentationFormat>
  <Paragraphs>598</Paragraphs>
  <Slides>72</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613</cp:revision>
  <dcterms:created xsi:type="dcterms:W3CDTF">2013-03-18T12:38:06Z</dcterms:created>
  <dcterms:modified xsi:type="dcterms:W3CDTF">2017-04-05T13:33:01Z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